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4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D6E7-2CD3-4590-901D-A6D336057FB7}" type="datetimeFigureOut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EB2-9B66-4FBC-AB0B-E0B7144F0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70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D6E7-2CD3-4590-901D-A6D336057FB7}" type="datetimeFigureOut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EB2-9B66-4FBC-AB0B-E0B7144F0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81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D6E7-2CD3-4590-901D-A6D336057FB7}" type="datetimeFigureOut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EB2-9B66-4FBC-AB0B-E0B7144F0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38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D6E7-2CD3-4590-901D-A6D336057FB7}" type="datetimeFigureOut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EB2-9B66-4FBC-AB0B-E0B7144F0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9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D6E7-2CD3-4590-901D-A6D336057FB7}" type="datetimeFigureOut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EB2-9B66-4FBC-AB0B-E0B7144F0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48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D6E7-2CD3-4590-901D-A6D336057FB7}" type="datetimeFigureOut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EB2-9B66-4FBC-AB0B-E0B7144F0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69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D6E7-2CD3-4590-901D-A6D336057FB7}" type="datetimeFigureOut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EB2-9B66-4FBC-AB0B-E0B7144F0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59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D6E7-2CD3-4590-901D-A6D336057FB7}" type="datetimeFigureOut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EB2-9B66-4FBC-AB0B-E0B7144F0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96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D6E7-2CD3-4590-901D-A6D336057FB7}" type="datetimeFigureOut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EB2-9B66-4FBC-AB0B-E0B7144F0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75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D6E7-2CD3-4590-901D-A6D336057FB7}" type="datetimeFigureOut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EB2-9B66-4FBC-AB0B-E0B7144F0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61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D6E7-2CD3-4590-901D-A6D336057FB7}" type="datetimeFigureOut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3EB2-9B66-4FBC-AB0B-E0B7144F0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33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ED6E7-2CD3-4590-901D-A6D336057FB7}" type="datetimeFigureOut">
              <a:rPr kumimoji="1" lang="ja-JP" altLang="en-US" smtClean="0"/>
              <a:t>2021/9/28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03EB2-9B66-4FBC-AB0B-E0B7144F0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83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低い精度で自動的に生成された説明">
            <a:extLst>
              <a:ext uri="{FF2B5EF4-FFF2-40B4-BE49-F238E27FC236}">
                <a16:creationId xmlns:a16="http://schemas.microsoft.com/office/drawing/2014/main" id="{933E7442-91D7-4731-9990-7CEC8961DA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11"/>
          <a:stretch/>
        </p:blipFill>
        <p:spPr>
          <a:xfrm>
            <a:off x="3002826" y="222738"/>
            <a:ext cx="6889462" cy="7286311"/>
          </a:xfrm>
          <a:prstGeom prst="rect">
            <a:avLst/>
          </a:prstGeom>
        </p:spPr>
      </p:pic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B1CF78B2-D8DE-4016-AE3E-0F95333AD382}"/>
              </a:ext>
            </a:extLst>
          </p:cNvPr>
          <p:cNvGrpSpPr/>
          <p:nvPr/>
        </p:nvGrpSpPr>
        <p:grpSpPr>
          <a:xfrm>
            <a:off x="5419234" y="476623"/>
            <a:ext cx="2389050" cy="4610017"/>
            <a:chOff x="5419234" y="476623"/>
            <a:chExt cx="2389050" cy="4610017"/>
          </a:xfrm>
        </p:grpSpPr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78DBEB2D-8A72-4A0D-A4EC-39B64BA83907}"/>
                </a:ext>
              </a:extLst>
            </p:cNvPr>
            <p:cNvCxnSpPr>
              <a:cxnSpLocks/>
            </p:cNvCxnSpPr>
            <p:nvPr/>
          </p:nvCxnSpPr>
          <p:spPr>
            <a:xfrm>
              <a:off x="6098611" y="3283275"/>
              <a:ext cx="257509" cy="994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D48B6727-A1B5-4ECB-9E7D-B90E1AD461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3835" y="3557699"/>
              <a:ext cx="304329" cy="965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99F2D017-A137-4E8D-AA0A-8E87F97AC78F}"/>
                </a:ext>
              </a:extLst>
            </p:cNvPr>
            <p:cNvSpPr txBox="1"/>
            <p:nvPr/>
          </p:nvSpPr>
          <p:spPr>
            <a:xfrm>
              <a:off x="5858658" y="3143172"/>
              <a:ext cx="304329" cy="245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①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F2ECCFE3-2ECD-4F13-84E1-C24158C9CC42}"/>
                </a:ext>
              </a:extLst>
            </p:cNvPr>
            <p:cNvSpPr txBox="1"/>
            <p:nvPr/>
          </p:nvSpPr>
          <p:spPr>
            <a:xfrm>
              <a:off x="7044762" y="3567069"/>
              <a:ext cx="304329" cy="245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③</a:t>
              </a:r>
            </a:p>
          </p:txBody>
        </p: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97D3068C-C97A-46CF-A1B9-CA644792A9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9005" y="4623672"/>
              <a:ext cx="101443" cy="2175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8060A36D-14F1-4461-8B3C-36575EBEE3CD}"/>
                </a:ext>
              </a:extLst>
            </p:cNvPr>
            <p:cNvSpPr txBox="1"/>
            <p:nvPr/>
          </p:nvSpPr>
          <p:spPr>
            <a:xfrm>
              <a:off x="6356120" y="4841193"/>
              <a:ext cx="304329" cy="245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⑤</a:t>
              </a:r>
            </a:p>
          </p:txBody>
        </p: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F6F0EBB7-FD0D-49EA-B34E-4139E0FE99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38323" y="2124660"/>
              <a:ext cx="76081" cy="3160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14EABA56-54B2-40EF-B833-3AC05EDF94F9}"/>
                </a:ext>
              </a:extLst>
            </p:cNvPr>
            <p:cNvSpPr txBox="1"/>
            <p:nvPr/>
          </p:nvSpPr>
          <p:spPr>
            <a:xfrm>
              <a:off x="7503955" y="1920284"/>
              <a:ext cx="304329" cy="245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⑧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24AE53D1-6C54-46B9-8F8B-F54ACECFE471}"/>
                </a:ext>
              </a:extLst>
            </p:cNvPr>
            <p:cNvSpPr txBox="1"/>
            <p:nvPr/>
          </p:nvSpPr>
          <p:spPr>
            <a:xfrm>
              <a:off x="7108164" y="3883798"/>
              <a:ext cx="581347" cy="245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⑥、⑦</a:t>
              </a:r>
            </a:p>
          </p:txBody>
        </p: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2AF493F6-F842-45AA-BD32-302D1D9787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6991" y="3918091"/>
              <a:ext cx="231174" cy="1082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71C7BE84-E3FF-4B90-805B-852A61F427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62827" y="3680779"/>
              <a:ext cx="145338" cy="203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E18628BB-D2C0-494A-B2DE-E76394CA67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30331" y="4290080"/>
              <a:ext cx="0" cy="2809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61B60FCA-77FF-415F-B3EA-38AB88BACA45}"/>
                </a:ext>
              </a:extLst>
            </p:cNvPr>
            <p:cNvSpPr txBox="1"/>
            <p:nvPr/>
          </p:nvSpPr>
          <p:spPr>
            <a:xfrm>
              <a:off x="5864512" y="4540098"/>
              <a:ext cx="304329" cy="245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⑩</a:t>
              </a:r>
            </a:p>
          </p:txBody>
        </p:sp>
        <p:cxnSp>
          <p:nvCxnSpPr>
            <p:cNvPr id="42" name="直線矢印コネクタ 41">
              <a:extLst>
                <a:ext uri="{FF2B5EF4-FFF2-40B4-BE49-F238E27FC236}">
                  <a16:creationId xmlns:a16="http://schemas.microsoft.com/office/drawing/2014/main" id="{D80C9B13-E9AE-4F9D-92CC-604884DF1D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49840" y="2689425"/>
              <a:ext cx="97541" cy="3491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C597E0F3-EDC4-4CBA-8355-3CEBC36110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19234" y="3333021"/>
              <a:ext cx="352126" cy="49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69F38769-6385-4883-9A85-CA36E3CBADEE}"/>
                </a:ext>
              </a:extLst>
            </p:cNvPr>
            <p:cNvSpPr txBox="1"/>
            <p:nvPr/>
          </p:nvSpPr>
          <p:spPr>
            <a:xfrm>
              <a:off x="5692108" y="3195666"/>
              <a:ext cx="304329" cy="245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②</a:t>
              </a:r>
            </a:p>
          </p:txBody>
        </p: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EBCA8B5F-6323-4D13-B8B2-A14915A06F7F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>
              <a:off x="6748118" y="4420788"/>
              <a:ext cx="136156" cy="3647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35AD884D-541A-4EBB-9A94-32B9399643FC}"/>
                </a:ext>
              </a:extLst>
            </p:cNvPr>
            <p:cNvSpPr txBox="1"/>
            <p:nvPr/>
          </p:nvSpPr>
          <p:spPr>
            <a:xfrm>
              <a:off x="6595954" y="4175340"/>
              <a:ext cx="304329" cy="245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⑨</a:t>
              </a: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F6124207-70FA-4CDF-8257-E0D571FED469}"/>
                </a:ext>
              </a:extLst>
            </p:cNvPr>
            <p:cNvSpPr txBox="1"/>
            <p:nvPr/>
          </p:nvSpPr>
          <p:spPr>
            <a:xfrm>
              <a:off x="5878167" y="2972788"/>
              <a:ext cx="304329" cy="245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⑫</a:t>
              </a:r>
            </a:p>
          </p:txBody>
        </p: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E4709941-1C4D-40E7-9DA8-5603852D48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0200" y="3486359"/>
              <a:ext cx="19508" cy="3762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BFABE030-AB7F-426B-AC9F-95198CEE57E0}"/>
                </a:ext>
              </a:extLst>
            </p:cNvPr>
            <p:cNvSpPr txBox="1"/>
            <p:nvPr/>
          </p:nvSpPr>
          <p:spPr>
            <a:xfrm>
              <a:off x="5937543" y="3310243"/>
              <a:ext cx="304329" cy="245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⑪</a:t>
              </a:r>
            </a:p>
          </p:txBody>
        </p: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3DCC1D52-0A45-477F-9A45-6714F5BCEF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09726" y="3674480"/>
              <a:ext cx="67181" cy="2520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8B3D7F79-B859-4D4E-A122-94A3268EC50B}"/>
                </a:ext>
              </a:extLst>
            </p:cNvPr>
            <p:cNvSpPr txBox="1"/>
            <p:nvPr/>
          </p:nvSpPr>
          <p:spPr>
            <a:xfrm>
              <a:off x="6526267" y="3497377"/>
              <a:ext cx="304329" cy="245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⑬</a:t>
              </a:r>
            </a:p>
          </p:txBody>
        </p:sp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3271A3FC-FFB0-489D-A17A-75276752D2BB}"/>
                </a:ext>
              </a:extLst>
            </p:cNvPr>
            <p:cNvSpPr txBox="1"/>
            <p:nvPr/>
          </p:nvSpPr>
          <p:spPr>
            <a:xfrm>
              <a:off x="6568974" y="3263421"/>
              <a:ext cx="304329" cy="245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⑭</a:t>
              </a:r>
            </a:p>
          </p:txBody>
        </p:sp>
        <p:cxnSp>
          <p:nvCxnSpPr>
            <p:cNvPr id="73" name="直線矢印コネクタ 72">
              <a:extLst>
                <a:ext uri="{FF2B5EF4-FFF2-40B4-BE49-F238E27FC236}">
                  <a16:creationId xmlns:a16="http://schemas.microsoft.com/office/drawing/2014/main" id="{29A76EE4-AF98-4E43-A111-A35F65BC55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1105" y="3003150"/>
              <a:ext cx="99918" cy="3192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線矢印コネクタ 74">
              <a:extLst>
                <a:ext uri="{FF2B5EF4-FFF2-40B4-BE49-F238E27FC236}">
                  <a16:creationId xmlns:a16="http://schemas.microsoft.com/office/drawing/2014/main" id="{A1B209AA-9C0B-4DD7-A2CF-59BB902DA6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38323" y="4129246"/>
              <a:ext cx="38041" cy="3012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90AF2B22-8A43-47B0-A79E-1574988AE27E}"/>
                </a:ext>
              </a:extLst>
            </p:cNvPr>
            <p:cNvSpPr txBox="1"/>
            <p:nvPr/>
          </p:nvSpPr>
          <p:spPr>
            <a:xfrm>
              <a:off x="7436197" y="4403955"/>
              <a:ext cx="304329" cy="245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⑮</a:t>
              </a:r>
            </a:p>
          </p:txBody>
        </p: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296E6147-F52E-48B7-8BE5-BC331C4095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8284" y="4540100"/>
              <a:ext cx="196471" cy="1577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C221F261-C96F-4CBD-BF54-4BD5CA06639E}"/>
                </a:ext>
              </a:extLst>
            </p:cNvPr>
            <p:cNvSpPr txBox="1"/>
            <p:nvPr/>
          </p:nvSpPr>
          <p:spPr>
            <a:xfrm>
              <a:off x="6305398" y="4589866"/>
              <a:ext cx="304329" cy="245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④</a:t>
              </a:r>
              <a:endParaRPr kumimoji="1" lang="en-US" altLang="ja-JP" sz="8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8D1118D4-E991-404E-B86F-FE29ACE19A0C}"/>
                </a:ext>
              </a:extLst>
            </p:cNvPr>
            <p:cNvSpPr txBox="1"/>
            <p:nvPr/>
          </p:nvSpPr>
          <p:spPr>
            <a:xfrm>
              <a:off x="5425774" y="476623"/>
              <a:ext cx="1513443" cy="420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/>
                <a:t>現況写真</a:t>
              </a:r>
            </a:p>
          </p:txBody>
        </p:sp>
      </p:grpSp>
      <p:pic>
        <p:nvPicPr>
          <p:cNvPr id="4" name="図 3" descr="建物の間の道路&#10;&#10;中程度の精度で自動的に生成された説明">
            <a:extLst>
              <a:ext uri="{FF2B5EF4-FFF2-40B4-BE49-F238E27FC236}">
                <a16:creationId xmlns:a16="http://schemas.microsoft.com/office/drawing/2014/main" id="{EA86F3E6-2FCF-46FF-AF3B-4EDE7A6980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47" y="2161800"/>
            <a:ext cx="2381156" cy="1587438"/>
          </a:xfrm>
          <a:prstGeom prst="rect">
            <a:avLst/>
          </a:prstGeom>
        </p:spPr>
      </p:pic>
      <p:pic>
        <p:nvPicPr>
          <p:cNvPr id="6" name="図 5" descr="建物の前の道路&#10;&#10;自動的に生成された説明">
            <a:extLst>
              <a:ext uri="{FF2B5EF4-FFF2-40B4-BE49-F238E27FC236}">
                <a16:creationId xmlns:a16="http://schemas.microsoft.com/office/drawing/2014/main" id="{43A0BFCA-E048-48AE-B465-323083A9D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12" y="3973620"/>
            <a:ext cx="2401207" cy="1600805"/>
          </a:xfrm>
          <a:prstGeom prst="rect">
            <a:avLst/>
          </a:prstGeom>
        </p:spPr>
      </p:pic>
      <p:pic>
        <p:nvPicPr>
          <p:cNvPr id="10" name="図 9" descr="建物の間の道路&#10;&#10;自動的に生成された説明">
            <a:extLst>
              <a:ext uri="{FF2B5EF4-FFF2-40B4-BE49-F238E27FC236}">
                <a16:creationId xmlns:a16="http://schemas.microsoft.com/office/drawing/2014/main" id="{71CDFA1D-3440-4F5C-B1DE-49CCE2F2F7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015" y="2218303"/>
            <a:ext cx="2416045" cy="1610697"/>
          </a:xfrm>
          <a:prstGeom prst="rect">
            <a:avLst/>
          </a:prstGeom>
        </p:spPr>
      </p:pic>
      <p:pic>
        <p:nvPicPr>
          <p:cNvPr id="12" name="図 11" descr="道路の脇にある建物&#10;&#10;低い精度で自動的に生成された説明">
            <a:extLst>
              <a:ext uri="{FF2B5EF4-FFF2-40B4-BE49-F238E27FC236}">
                <a16:creationId xmlns:a16="http://schemas.microsoft.com/office/drawing/2014/main" id="{7624D889-AB02-4413-90DC-FAD73DD318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34" y="5937987"/>
            <a:ext cx="2401207" cy="1600805"/>
          </a:xfrm>
          <a:prstGeom prst="rect">
            <a:avLst/>
          </a:prstGeom>
        </p:spPr>
      </p:pic>
      <p:pic>
        <p:nvPicPr>
          <p:cNvPr id="20" name="図 19" descr="町の道&#10;&#10;自動的に生成された説明">
            <a:extLst>
              <a:ext uri="{FF2B5EF4-FFF2-40B4-BE49-F238E27FC236}">
                <a16:creationId xmlns:a16="http://schemas.microsoft.com/office/drawing/2014/main" id="{8E48A965-6687-4B92-B273-03DD5F9903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014" y="5955424"/>
            <a:ext cx="2416046" cy="1610698"/>
          </a:xfrm>
          <a:prstGeom prst="rect">
            <a:avLst/>
          </a:prstGeom>
        </p:spPr>
      </p:pic>
      <p:pic>
        <p:nvPicPr>
          <p:cNvPr id="31" name="図 30" descr="道路と建物&#10;&#10;自動的に生成された説明">
            <a:extLst>
              <a:ext uri="{FF2B5EF4-FFF2-40B4-BE49-F238E27FC236}">
                <a16:creationId xmlns:a16="http://schemas.microsoft.com/office/drawing/2014/main" id="{5CDAFC5B-3B62-4061-B96D-7AFAD1A2BA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135" y="378656"/>
            <a:ext cx="2401207" cy="1600804"/>
          </a:xfrm>
          <a:prstGeom prst="rect">
            <a:avLst/>
          </a:prstGeom>
        </p:spPr>
      </p:pic>
      <p:pic>
        <p:nvPicPr>
          <p:cNvPr id="36" name="図 35" descr="建物の前の道路を走るトラック&#10;&#10;低い精度で自動的に生成された説明">
            <a:extLst>
              <a:ext uri="{FF2B5EF4-FFF2-40B4-BE49-F238E27FC236}">
                <a16:creationId xmlns:a16="http://schemas.microsoft.com/office/drawing/2014/main" id="{4D615572-780B-45A4-A08E-F31DBF51BE2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1566" y="7866239"/>
            <a:ext cx="2276738" cy="1636302"/>
          </a:xfrm>
          <a:prstGeom prst="rect">
            <a:avLst/>
          </a:prstGeom>
        </p:spPr>
      </p:pic>
      <p:pic>
        <p:nvPicPr>
          <p:cNvPr id="38" name="図 37" descr="建物の間の道路&#10;&#10;中程度の精度で自動的に生成された説明">
            <a:extLst>
              <a:ext uri="{FF2B5EF4-FFF2-40B4-BE49-F238E27FC236}">
                <a16:creationId xmlns:a16="http://schemas.microsoft.com/office/drawing/2014/main" id="{651C9140-EF90-434C-B480-C5E21179FE5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021" y="7857797"/>
            <a:ext cx="2204483" cy="1636302"/>
          </a:xfrm>
          <a:prstGeom prst="rect">
            <a:avLst/>
          </a:prstGeom>
        </p:spPr>
      </p:pic>
      <p:pic>
        <p:nvPicPr>
          <p:cNvPr id="44" name="図 43" descr="建物, 屋外, 歩道, ストリート が含まれている画像&#10;&#10;自動的に生成された説明">
            <a:extLst>
              <a:ext uri="{FF2B5EF4-FFF2-40B4-BE49-F238E27FC236}">
                <a16:creationId xmlns:a16="http://schemas.microsoft.com/office/drawing/2014/main" id="{0FA0AB66-4493-48B9-A66B-9F89E109A3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64" y="323681"/>
            <a:ext cx="2381939" cy="1587959"/>
          </a:xfrm>
          <a:prstGeom prst="rect">
            <a:avLst/>
          </a:prstGeom>
        </p:spPr>
      </p:pic>
      <p:pic>
        <p:nvPicPr>
          <p:cNvPr id="47" name="図 46" descr="建物の前の交差点&#10;&#10;低い精度で自動的に生成された説明">
            <a:extLst>
              <a:ext uri="{FF2B5EF4-FFF2-40B4-BE49-F238E27FC236}">
                <a16:creationId xmlns:a16="http://schemas.microsoft.com/office/drawing/2014/main" id="{FD42A665-D1C6-402D-8405-F018B6E4BBB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85" y="7839104"/>
            <a:ext cx="2381156" cy="1587438"/>
          </a:xfrm>
          <a:prstGeom prst="rect">
            <a:avLst/>
          </a:prstGeom>
        </p:spPr>
      </p:pic>
      <p:pic>
        <p:nvPicPr>
          <p:cNvPr id="49" name="図 48" descr="建物の間の道路&#10;&#10;低い精度で自動的に生成された説明">
            <a:extLst>
              <a:ext uri="{FF2B5EF4-FFF2-40B4-BE49-F238E27FC236}">
                <a16:creationId xmlns:a16="http://schemas.microsoft.com/office/drawing/2014/main" id="{496D5DF4-E09F-4952-98E0-02F68915AA8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772" y="3350457"/>
            <a:ext cx="1820228" cy="1213485"/>
          </a:xfrm>
          <a:prstGeom prst="rect">
            <a:avLst/>
          </a:prstGeom>
        </p:spPr>
      </p:pic>
      <p:pic>
        <p:nvPicPr>
          <p:cNvPr id="53" name="図 52" descr="町の道&#10;&#10;自動的に生成された説明">
            <a:extLst>
              <a:ext uri="{FF2B5EF4-FFF2-40B4-BE49-F238E27FC236}">
                <a16:creationId xmlns:a16="http://schemas.microsoft.com/office/drawing/2014/main" id="{66A33FDD-CF57-433A-AB6D-2779DB27538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4994" y="7841956"/>
            <a:ext cx="2269646" cy="1624634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7D4ADFC7-705F-46E4-A261-AC2A1817F9EA}"/>
              </a:ext>
            </a:extLst>
          </p:cNvPr>
          <p:cNvSpPr txBox="1"/>
          <p:nvPr/>
        </p:nvSpPr>
        <p:spPr>
          <a:xfrm>
            <a:off x="161475" y="1930406"/>
            <a:ext cx="458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D4C99F36-4EE1-42F0-97B6-41DFBCA41DF0}"/>
              </a:ext>
            </a:extLst>
          </p:cNvPr>
          <p:cNvSpPr txBox="1"/>
          <p:nvPr/>
        </p:nvSpPr>
        <p:spPr>
          <a:xfrm>
            <a:off x="174667" y="3757292"/>
            <a:ext cx="394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0B89BE03-06FB-4824-A660-74EA098821BA}"/>
              </a:ext>
            </a:extLst>
          </p:cNvPr>
          <p:cNvSpPr txBox="1"/>
          <p:nvPr/>
        </p:nvSpPr>
        <p:spPr>
          <a:xfrm>
            <a:off x="10171164" y="2009721"/>
            <a:ext cx="4578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C003801-4392-46E5-9F3D-FDE0E743B44E}"/>
              </a:ext>
            </a:extLst>
          </p:cNvPr>
          <p:cNvSpPr txBox="1"/>
          <p:nvPr/>
        </p:nvSpPr>
        <p:spPr>
          <a:xfrm>
            <a:off x="200446" y="5709203"/>
            <a:ext cx="2450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④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52A07D6-28EB-4C8A-829A-79FF342207C7}"/>
              </a:ext>
            </a:extLst>
          </p:cNvPr>
          <p:cNvSpPr txBox="1"/>
          <p:nvPr/>
        </p:nvSpPr>
        <p:spPr>
          <a:xfrm>
            <a:off x="2992114" y="6022441"/>
            <a:ext cx="4815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⑤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1BC1B73A-2C26-4C10-8686-3E906861A314}"/>
              </a:ext>
            </a:extLst>
          </p:cNvPr>
          <p:cNvSpPr txBox="1"/>
          <p:nvPr/>
        </p:nvSpPr>
        <p:spPr>
          <a:xfrm>
            <a:off x="10198775" y="3855555"/>
            <a:ext cx="540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⑥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DB012853-7DBC-4C4D-B031-0E2FBD917BC4}"/>
              </a:ext>
            </a:extLst>
          </p:cNvPr>
          <p:cNvSpPr txBox="1"/>
          <p:nvPr/>
        </p:nvSpPr>
        <p:spPr>
          <a:xfrm>
            <a:off x="10178791" y="5720288"/>
            <a:ext cx="5325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⑦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1CEBBCA9-39E6-4397-B7B5-90857BD8FC07}"/>
              </a:ext>
            </a:extLst>
          </p:cNvPr>
          <p:cNvSpPr txBox="1"/>
          <p:nvPr/>
        </p:nvSpPr>
        <p:spPr>
          <a:xfrm>
            <a:off x="10198775" y="116398"/>
            <a:ext cx="3184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⑧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21D3E12F-0A8A-4437-8718-122B6B19A7DE}"/>
              </a:ext>
            </a:extLst>
          </p:cNvPr>
          <p:cNvSpPr txBox="1"/>
          <p:nvPr/>
        </p:nvSpPr>
        <p:spPr>
          <a:xfrm>
            <a:off x="10234013" y="7634603"/>
            <a:ext cx="469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⑨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65F9149E-CB09-4C75-9681-30F99DD94D24}"/>
              </a:ext>
            </a:extLst>
          </p:cNvPr>
          <p:cNvSpPr txBox="1"/>
          <p:nvPr/>
        </p:nvSpPr>
        <p:spPr>
          <a:xfrm>
            <a:off x="7622825" y="7586933"/>
            <a:ext cx="469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⑩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C1709A8F-31C6-401C-9E8B-B26375CA4F43}"/>
              </a:ext>
            </a:extLst>
          </p:cNvPr>
          <p:cNvSpPr txBox="1"/>
          <p:nvPr/>
        </p:nvSpPr>
        <p:spPr>
          <a:xfrm>
            <a:off x="5280412" y="7602469"/>
            <a:ext cx="496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⑪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991D3106-5F6C-424A-A0D6-2007F3BDBFF9}"/>
              </a:ext>
            </a:extLst>
          </p:cNvPr>
          <p:cNvSpPr txBox="1"/>
          <p:nvPr/>
        </p:nvSpPr>
        <p:spPr>
          <a:xfrm>
            <a:off x="160838" y="116398"/>
            <a:ext cx="479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⑫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9FB23BC3-480A-475F-A95C-2447FB174896}"/>
              </a:ext>
            </a:extLst>
          </p:cNvPr>
          <p:cNvSpPr txBox="1"/>
          <p:nvPr/>
        </p:nvSpPr>
        <p:spPr>
          <a:xfrm>
            <a:off x="228912" y="7611576"/>
            <a:ext cx="763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⑬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74A10AF0-5B42-4063-AD9C-2C04A633BAE6}"/>
              </a:ext>
            </a:extLst>
          </p:cNvPr>
          <p:cNvSpPr txBox="1"/>
          <p:nvPr/>
        </p:nvSpPr>
        <p:spPr>
          <a:xfrm>
            <a:off x="2776763" y="7620018"/>
            <a:ext cx="540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⑭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ED7C6299-4F1B-4C68-B20E-E2CC67CEADF0}"/>
              </a:ext>
            </a:extLst>
          </p:cNvPr>
          <p:cNvSpPr txBox="1"/>
          <p:nvPr/>
        </p:nvSpPr>
        <p:spPr>
          <a:xfrm>
            <a:off x="8051488" y="3121853"/>
            <a:ext cx="4815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⑮</a:t>
            </a:r>
          </a:p>
        </p:txBody>
      </p:sp>
      <p:pic>
        <p:nvPicPr>
          <p:cNvPr id="5" name="図 4" descr="桟橋に停泊しているボート&#10;&#10;中程度の精度で自動的に生成された説明">
            <a:extLst>
              <a:ext uri="{FF2B5EF4-FFF2-40B4-BE49-F238E27FC236}">
                <a16:creationId xmlns:a16="http://schemas.microsoft.com/office/drawing/2014/main" id="{5EED8143-6906-4AD6-BB05-107E97082DF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367" y="7891909"/>
            <a:ext cx="2416046" cy="1610697"/>
          </a:xfrm>
          <a:prstGeom prst="rect">
            <a:avLst/>
          </a:prstGeom>
        </p:spPr>
      </p:pic>
      <p:pic>
        <p:nvPicPr>
          <p:cNvPr id="11" name="図 10" descr="道路を走っている電車&#10;&#10;中程度の精度で自動的に生成された説明">
            <a:extLst>
              <a:ext uri="{FF2B5EF4-FFF2-40B4-BE49-F238E27FC236}">
                <a16:creationId xmlns:a16="http://schemas.microsoft.com/office/drawing/2014/main" id="{6217A4E7-AE50-4FF1-B202-75B66C2D6D7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826" y="6307772"/>
            <a:ext cx="1846530" cy="1231020"/>
          </a:xfrm>
          <a:prstGeom prst="rect">
            <a:avLst/>
          </a:prstGeom>
        </p:spPr>
      </p:pic>
      <p:pic>
        <p:nvPicPr>
          <p:cNvPr id="17" name="図 16" descr="建物の間の道路&#10;&#10;中程度の精度で自動的に生成された説明">
            <a:extLst>
              <a:ext uri="{FF2B5EF4-FFF2-40B4-BE49-F238E27FC236}">
                <a16:creationId xmlns:a16="http://schemas.microsoft.com/office/drawing/2014/main" id="{C784CDAF-EDF9-47D3-A61B-2B1FE3739DA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3395" y="4099972"/>
            <a:ext cx="2413847" cy="160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93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0A65720AFFD5A489F76139CF08EDD62" ma:contentTypeVersion="2" ma:contentTypeDescription="新しいドキュメントを作成します。" ma:contentTypeScope="" ma:versionID="5f269460da93984507066b8a923d9754">
  <xsd:schema xmlns:xsd="http://www.w3.org/2001/XMLSchema" xmlns:xs="http://www.w3.org/2001/XMLSchema" xmlns:p="http://schemas.microsoft.com/office/2006/metadata/properties" xmlns:ns3="af47b32e-f33d-4b45-99b4-f891af803629" targetNamespace="http://schemas.microsoft.com/office/2006/metadata/properties" ma:root="true" ma:fieldsID="e96281f36e932ccc24c0dee7397ab08d" ns3:_="">
    <xsd:import namespace="af47b32e-f33d-4b45-99b4-f891af8036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47b32e-f33d-4b45-99b4-f891af803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72D2C8-DF25-4771-817E-9F9CDF86F3B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af47b32e-f33d-4b45-99b4-f891af803629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3D1F87F-1946-4DE9-92CB-13E5317941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47b32e-f33d-4b45-99b4-f891af8036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50C8CA-4CDA-457F-94EE-2CAD3B096D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33</Words>
  <Application>Microsoft Office PowerPoint</Application>
  <PresentationFormat>A3 297x420 mm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森田 俊作</dc:creator>
  <cp:lastModifiedBy>寺本 昇由</cp:lastModifiedBy>
  <cp:revision>9</cp:revision>
  <dcterms:created xsi:type="dcterms:W3CDTF">2021-09-14T03:02:08Z</dcterms:created>
  <dcterms:modified xsi:type="dcterms:W3CDTF">2021-09-28T04:49:20Z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0x01010020A65720AFFD5A489F76139CF08EDD62</vt:lpwstr>
  </property>
</Properties>
</file>